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7659-D904-F887-33CA-21852BC5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B6E84-FC53-8516-3A2B-50EF90DD3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4EA4-35F9-75D0-0540-E85899D9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ABCF4-29CC-66A8-8FB9-50D7B571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D4AF7-18D3-ECFB-83F7-9AC1A7FF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1291-E094-2AF0-BCF2-7A7F4F8B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9B8EE-D8DC-E0F5-09B2-C0CD2DD4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294B-FBA5-D427-F5EC-CEEF6988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722E-AC73-02F9-E7CF-1D0AB14B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868E-C7B5-C3E2-EF16-BB66DBB5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E1C96-0CDF-889A-C9AA-A06978ED2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041F0-0B8C-7843-BEB3-99E693508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DF5B3-9CF0-C888-8812-66D161A2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CA4F-9C9B-2CB1-B321-45A15544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C30B-80AD-03D4-13C3-AF9E4992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D555-7CBB-0995-E453-DB69FF83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CDD8-9333-2A08-6BD9-A30E91CAB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35DEB-DB8B-FD52-900F-D2C93DA5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057FB-6BB6-05DE-F541-7B44D9D4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C54D7-F83E-2AD9-BDD8-7D48B8AF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BC69-948B-DF6A-AC65-83C6445A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E3E19-D610-181C-9617-A5EE0CE0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D3C2-2318-1A1C-EF8A-84E0F4CD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6A4B1-AF34-5EBC-F40A-CBDB486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3175F-87CC-05A5-0B71-238E7F67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9893F-BF62-556F-6867-47E7DA0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9B9D-50A0-861A-7403-8174A1241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CF86-21AB-E819-6888-4873A2F96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91879-2019-B8C9-417A-B5B90416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FE003-2CD0-CD77-07C8-EBB8DAE1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8B8E-F36C-3820-E555-4EA3B604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61BA-1694-263B-88D4-4C4447FC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83AB5-915E-1D5C-0ECF-AFD474616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4C76E-8D94-ADD6-D8C6-33F5C1D8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FD35E-D1A6-A3E4-2DA2-5954F9B7E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09233-EE83-0932-B4D7-F32EAA892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ED198-82A8-FB14-39C2-6FA76506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69AE7-1D23-D3B5-AD7E-3A98C228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94C90-9147-4174-3A1D-76A19D19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3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A79C-8B73-440E-9F01-05452B83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16353-DF8B-E634-A710-40541F6F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54C3F-D760-1F85-CA3B-79BBA596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C43E-94FB-7EA2-EEFD-5DDF0E11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B4B76-80F9-933E-BF5F-17AB200D3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662E3-97D8-EDBE-8315-047B0CD2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3637-55E6-6D3C-7C66-BE9B539B4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A483-2AC2-7ED4-93F0-71F684AD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B5E5-50D9-F5AE-3A6B-8388CDFB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F1C9A-9E5D-A688-23EC-87B0CDC93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20989-A5EF-515F-F36E-F7899AD5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BFF96-2C98-F86F-DBF8-D3010C2F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202C3-DAA8-EE11-19A9-EB0AAB93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6EF9-F6C7-02B8-C265-91F18F59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DF07B-98EF-C63D-E4E3-E0A458B1C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B4BE3-1388-4EB2-3A45-4B6BFA76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67542-1E04-9291-C8FC-FB0C953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1980E-4A26-43FB-6C38-D61D14C2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0E9EF-FD9D-00CB-CC19-214AC917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B755F-D905-CAB1-E2FD-59B2736A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6FC72-956A-1182-F263-AA6B21B3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1B4E-9E6D-AB02-774A-04E7789A7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5821-7D92-42D8-8529-ABA03C28C723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AED5-6FDF-FEB1-4A50-D778F2440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3DAC-766C-8F73-7BAF-999B5CB1C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F7FF-1F0A-4C5C-8FC7-C02F14B2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9FE321F-25D4-FDC0-4010-ED235E85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989334"/>
            <a:ext cx="11525864" cy="14983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7D0D37-24E9-0BCC-3663-DB31D5BE7D47}"/>
              </a:ext>
            </a:extLst>
          </p:cNvPr>
          <p:cNvSpPr txBox="1"/>
          <p:nvPr/>
        </p:nvSpPr>
        <p:spPr>
          <a:xfrm>
            <a:off x="3283720" y="2623268"/>
            <a:ext cx="8428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The Program's goals are to enrich education by integrating hands-on, inquiry-based instruction, to empower youth to practically apply knowledge at school, home, and in their communities to reduce environmental impact and encourage sustainable practices. 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D2855-A218-E6BE-0771-616DDCEF46ED}"/>
              </a:ext>
            </a:extLst>
          </p:cNvPr>
          <p:cNvSpPr txBox="1"/>
          <p:nvPr/>
        </p:nvSpPr>
        <p:spPr>
          <a:xfrm>
            <a:off x="9203054" y="5952852"/>
            <a:ext cx="2436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maeoe.org</a:t>
            </a:r>
          </a:p>
        </p:txBody>
      </p:sp>
    </p:spTree>
    <p:extLst>
      <p:ext uri="{BB962C8B-B14F-4D97-AF65-F5344CB8AC3E}">
        <p14:creationId xmlns:p14="http://schemas.microsoft.com/office/powerpoint/2010/main" val="126589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433B8A-0063-02E6-2791-9F895E0BF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-3047" y="665912"/>
            <a:ext cx="8380369" cy="5943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BC4D2-3327-66BA-BD94-A74D237F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604" y="665902"/>
            <a:ext cx="4406347" cy="6192068"/>
          </a:xfrm>
        </p:spPr>
        <p:txBody>
          <a:bodyPr>
            <a:normAutofit fontScale="85000" lnSpcReduction="20000"/>
          </a:bodyPr>
          <a:lstStyle/>
          <a:p>
            <a:r>
              <a:rPr lang="en-US" sz="3300" b="0" i="0" dirty="0">
                <a:effectLst/>
                <a:latin typeface="Roboto" panose="02000000000000000000" pitchFamily="2" charset="0"/>
              </a:rPr>
              <a:t>There are currently 680 Maryland Green Schools. This is 36% of approximately 2,200 public and independent schools, there are approximately 430,000 PreK to 12th-grade students attending these schools</a:t>
            </a:r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Hereford Middle School Certified in </a:t>
            </a:r>
            <a:r>
              <a:rPr lang="en-US" sz="3300" b="1" i="0" u="sng" dirty="0">
                <a:effectLst/>
                <a:latin typeface="Roboto" panose="02000000000000000000" pitchFamily="2" charset="0"/>
              </a:rPr>
              <a:t>2002, 2006, 2009, 2014*</a:t>
            </a:r>
          </a:p>
          <a:p>
            <a:endParaRPr lang="en-US" sz="3300" b="1" u="sng" dirty="0">
              <a:latin typeface="Roboto" panose="02000000000000000000" pitchFamily="2" charset="0"/>
            </a:endParaRPr>
          </a:p>
          <a:p>
            <a:r>
              <a:rPr lang="en-US" sz="3300" i="0" dirty="0">
                <a:effectLst/>
                <a:latin typeface="Roboto" panose="02000000000000000000" pitchFamily="2" charset="0"/>
              </a:rPr>
              <a:t>Schools now re-apply every 4 years</a:t>
            </a:r>
          </a:p>
          <a:p>
            <a:endParaRPr lang="en-US" sz="1700" b="1" u="sng" dirty="0">
              <a:latin typeface="Roboto" panose="02000000000000000000" pitchFamily="2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0523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E04A-B9FC-E17F-1EEF-B55433843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Green School objectives include: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3431-D6DA-769E-80CA-98210C7854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Environmental issue instruction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Professional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School-wide environmental behavior changes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Celebration of green practices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Water conservation &amp; pollution prevention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Energy conservation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09E81-E618-54C2-A3A3-1419C2037E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Solid waste reduction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Habitat restoration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Structures for environmental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Responsible transportation &amp; reduced emissions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Healthy home and school environments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Citizen/Community Science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Community 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2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26C341-9A1F-6C2A-9277-7094F320D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We need your help!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9A77F-8F82-9265-4130-60910EF1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05" y="3019666"/>
            <a:ext cx="4199040" cy="3410712"/>
          </a:xfrm>
        </p:spPr>
        <p:txBody>
          <a:bodyPr anchor="t"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200" dirty="0"/>
              <a:t>Please complete the survey!</a:t>
            </a:r>
          </a:p>
          <a:p>
            <a:pPr marL="514350" indent="-514350">
              <a:buAutoNum type="arabicPeriod"/>
            </a:pPr>
            <a:r>
              <a:rPr lang="en-US" sz="3200" dirty="0"/>
              <a:t>Continue using and promoting Green Practices</a:t>
            </a:r>
          </a:p>
          <a:p>
            <a:pPr marL="514350" indent="-514350">
              <a:buAutoNum type="arabicPeriod"/>
            </a:pPr>
            <a:r>
              <a:rPr lang="en-US" sz="3200" dirty="0"/>
              <a:t>Reach out if you’re interested in Green PD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42D2EE-1B39-4FCC-49BF-41EA621CE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25" y="1413288"/>
            <a:ext cx="7488365" cy="36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166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Green School objectives include:</vt:lpstr>
      <vt:lpstr>We need your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Zanetti, Elise C</dc:creator>
  <cp:lastModifiedBy>Zanetti, Elise C</cp:lastModifiedBy>
  <cp:revision>2</cp:revision>
  <dcterms:created xsi:type="dcterms:W3CDTF">2023-02-12T19:10:52Z</dcterms:created>
  <dcterms:modified xsi:type="dcterms:W3CDTF">2023-02-13T15:04:09Z</dcterms:modified>
</cp:coreProperties>
</file>